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6858000" cy="9144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iVqGcctlEgz8bpy8mPSC8ZX5Ncz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1752" y="27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2003425" y="744538"/>
            <a:ext cx="27924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514350" y="2840038"/>
            <a:ext cx="5829300" cy="196056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028700" y="5181600"/>
            <a:ext cx="4800600" cy="23368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Arial"/>
              <a:buNone/>
              <a:defRPr/>
            </a:lvl1pPr>
            <a:lvl2pPr lvl="1" algn="ctr">
              <a:lnSpc>
                <a:spcPct val="100000"/>
              </a:lnSpc>
              <a:spcBef>
                <a:spcPts val="560"/>
              </a:spcBef>
              <a:spcAft>
                <a:spcPts val="0"/>
              </a:spcAft>
              <a:buClr>
                <a:schemeClr val="dk1"/>
              </a:buClr>
              <a:buSzPts val="2800"/>
              <a:buFont typeface="Arial"/>
              <a:buNone/>
              <a:defRPr/>
            </a:lvl2pPr>
            <a:lvl3pPr lvl="2" algn="ctr">
              <a:lnSpc>
                <a:spcPct val="100000"/>
              </a:lnSpc>
              <a:spcBef>
                <a:spcPts val="480"/>
              </a:spcBef>
              <a:spcAft>
                <a:spcPts val="0"/>
              </a:spcAft>
              <a:buClr>
                <a:schemeClr val="dk1"/>
              </a:buClr>
              <a:buSzPts val="2400"/>
              <a:buFont typeface="Arial"/>
              <a:buNone/>
              <a:defRPr/>
            </a:lvl3pPr>
            <a:lvl4pPr lvl="3" algn="ctr">
              <a:lnSpc>
                <a:spcPct val="100000"/>
              </a:lnSpc>
              <a:spcBef>
                <a:spcPts val="400"/>
              </a:spcBef>
              <a:spcAft>
                <a:spcPts val="0"/>
              </a:spcAft>
              <a:buClr>
                <a:schemeClr val="dk1"/>
              </a:buClr>
              <a:buSzPts val="2000"/>
              <a:buFont typeface="Arial"/>
              <a:buNone/>
              <a:defRPr/>
            </a:lvl4pPr>
            <a:lvl5pPr lvl="4" algn="ctr">
              <a:lnSpc>
                <a:spcPct val="100000"/>
              </a:lnSpc>
              <a:spcBef>
                <a:spcPts val="400"/>
              </a:spcBef>
              <a:spcAft>
                <a:spcPts val="0"/>
              </a:spcAft>
              <a:buClr>
                <a:schemeClr val="dk1"/>
              </a:buClr>
              <a:buSzPts val="2000"/>
              <a:buFont typeface="Arial"/>
              <a:buNone/>
              <a:defRPr/>
            </a:lvl5pPr>
            <a:lvl6pPr lvl="5" algn="ctr">
              <a:lnSpc>
                <a:spcPct val="100000"/>
              </a:lnSpc>
              <a:spcBef>
                <a:spcPts val="400"/>
              </a:spcBef>
              <a:spcAft>
                <a:spcPts val="0"/>
              </a:spcAft>
              <a:buClr>
                <a:schemeClr val="dk1"/>
              </a:buClr>
              <a:buSzPts val="2000"/>
              <a:buFont typeface="Arial"/>
              <a:buNone/>
              <a:defRPr/>
            </a:lvl6pPr>
            <a:lvl7pPr lvl="6" algn="ctr">
              <a:lnSpc>
                <a:spcPct val="100000"/>
              </a:lnSpc>
              <a:spcBef>
                <a:spcPts val="400"/>
              </a:spcBef>
              <a:spcAft>
                <a:spcPts val="0"/>
              </a:spcAft>
              <a:buClr>
                <a:schemeClr val="dk1"/>
              </a:buClr>
              <a:buSzPts val="2000"/>
              <a:buFont typeface="Arial"/>
              <a:buNone/>
              <a:defRPr/>
            </a:lvl7pPr>
            <a:lvl8pPr lvl="7" algn="ctr">
              <a:lnSpc>
                <a:spcPct val="100000"/>
              </a:lnSpc>
              <a:spcBef>
                <a:spcPts val="400"/>
              </a:spcBef>
              <a:spcAft>
                <a:spcPts val="0"/>
              </a:spcAft>
              <a:buClr>
                <a:schemeClr val="dk1"/>
              </a:buClr>
              <a:buSzPts val="2000"/>
              <a:buFont typeface="Arial"/>
              <a:buNone/>
              <a:defRPr/>
            </a:lvl8pPr>
            <a:lvl9pPr lvl="8" algn="ctr">
              <a:lnSpc>
                <a:spcPct val="100000"/>
              </a:lnSpc>
              <a:spcBef>
                <a:spcPts val="400"/>
              </a:spcBef>
              <a:spcAft>
                <a:spcPts val="0"/>
              </a:spcAft>
              <a:buClr>
                <a:schemeClr val="dk1"/>
              </a:buClr>
              <a:buSzPts val="2000"/>
              <a:buFont typeface="Arial"/>
              <a:buNone/>
              <a:defRPr/>
            </a:lvl9pPr>
          </a:lstStyle>
          <a:p>
            <a:endParaRPr/>
          </a:p>
        </p:txBody>
      </p:sp>
      <p:sp>
        <p:nvSpPr>
          <p:cNvPr id="14" name="Google Shape;14;p3"/>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rot="5400000">
            <a:off x="1843088" y="3495675"/>
            <a:ext cx="7800975" cy="15430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4"/>
          <p:cNvSpPr txBox="1">
            <a:spLocks noGrp="1"/>
          </p:cNvSpPr>
          <p:nvPr>
            <p:ph type="body" idx="1"/>
          </p:nvPr>
        </p:nvSpPr>
        <p:spPr>
          <a:xfrm rot="5400000">
            <a:off x="-1319212" y="2028825"/>
            <a:ext cx="7800975" cy="447675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42900" y="366712"/>
            <a:ext cx="61722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 name="Google Shape;25;p5"/>
          <p:cNvSpPr txBox="1">
            <a:spLocks noGrp="1"/>
          </p:cNvSpPr>
          <p:nvPr>
            <p:ph type="body" idx="1"/>
          </p:nvPr>
        </p:nvSpPr>
        <p:spPr>
          <a:xfrm rot="5400000">
            <a:off x="411957" y="2064543"/>
            <a:ext cx="6034087" cy="6172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5"/>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1344613" y="6400800"/>
            <a:ext cx="4114800" cy="7556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 name="Google Shape;31;p6"/>
          <p:cNvSpPr>
            <a:spLocks noGrp="1"/>
          </p:cNvSpPr>
          <p:nvPr>
            <p:ph type="pic" idx="2"/>
          </p:nvPr>
        </p:nvSpPr>
        <p:spPr>
          <a:xfrm>
            <a:off x="1344613" y="817563"/>
            <a:ext cx="4114800" cy="5486400"/>
          </a:xfrm>
          <a:prstGeom prst="rect">
            <a:avLst/>
          </a:prstGeom>
          <a:noFill/>
          <a:ln>
            <a:noFill/>
          </a:ln>
        </p:spPr>
      </p:sp>
      <p:sp>
        <p:nvSpPr>
          <p:cNvPr id="32" name="Google Shape;32;p6"/>
          <p:cNvSpPr txBox="1">
            <a:spLocks noGrp="1"/>
          </p:cNvSpPr>
          <p:nvPr>
            <p:ph type="body" idx="1"/>
          </p:nvPr>
        </p:nvSpPr>
        <p:spPr>
          <a:xfrm>
            <a:off x="1344613" y="7156450"/>
            <a:ext cx="4114800" cy="107315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33" name="Google Shape;33;p6"/>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342900" y="363538"/>
            <a:ext cx="2255838" cy="1549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2681288" y="363538"/>
            <a:ext cx="3833812" cy="780415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100000"/>
              </a:lnSpc>
              <a:spcBef>
                <a:spcPts val="400"/>
              </a:spcBef>
              <a:spcAft>
                <a:spcPts val="0"/>
              </a:spcAft>
              <a:buClr>
                <a:schemeClr val="dk1"/>
              </a:buClr>
              <a:buSzPts val="2000"/>
              <a:buFont typeface="Arial"/>
              <a:buChar char="»"/>
              <a:defRPr sz="2000"/>
            </a:lvl6pPr>
            <a:lvl7pPr marL="3200400" lvl="6" indent="-355600" algn="l">
              <a:lnSpc>
                <a:spcPct val="100000"/>
              </a:lnSpc>
              <a:spcBef>
                <a:spcPts val="400"/>
              </a:spcBef>
              <a:spcAft>
                <a:spcPts val="0"/>
              </a:spcAft>
              <a:buClr>
                <a:schemeClr val="dk1"/>
              </a:buClr>
              <a:buSzPts val="2000"/>
              <a:buFont typeface="Arial"/>
              <a:buChar char="»"/>
              <a:defRPr sz="2000"/>
            </a:lvl7pPr>
            <a:lvl8pPr marL="3657600" lvl="7" indent="-355600" algn="l">
              <a:lnSpc>
                <a:spcPct val="100000"/>
              </a:lnSpc>
              <a:spcBef>
                <a:spcPts val="400"/>
              </a:spcBef>
              <a:spcAft>
                <a:spcPts val="0"/>
              </a:spcAft>
              <a:buClr>
                <a:schemeClr val="dk1"/>
              </a:buClr>
              <a:buSzPts val="2000"/>
              <a:buFont typeface="Arial"/>
              <a:buChar char="»"/>
              <a:defRPr sz="2000"/>
            </a:lvl8pPr>
            <a:lvl9pPr marL="4114800" lvl="8" indent="-355600" algn="l">
              <a:lnSpc>
                <a:spcPct val="100000"/>
              </a:lnSpc>
              <a:spcBef>
                <a:spcPts val="400"/>
              </a:spcBef>
              <a:spcAft>
                <a:spcPts val="0"/>
              </a:spcAft>
              <a:buClr>
                <a:schemeClr val="dk1"/>
              </a:buClr>
              <a:buSzPts val="2000"/>
              <a:buFont typeface="Arial"/>
              <a:buChar char="»"/>
              <a:defRPr sz="2000"/>
            </a:lvl9pPr>
          </a:lstStyle>
          <a:p>
            <a:endParaRPr/>
          </a:p>
        </p:txBody>
      </p:sp>
      <p:sp>
        <p:nvSpPr>
          <p:cNvPr id="39" name="Google Shape;39;p7"/>
          <p:cNvSpPr txBox="1">
            <a:spLocks noGrp="1"/>
          </p:cNvSpPr>
          <p:nvPr>
            <p:ph type="body" idx="2"/>
          </p:nvPr>
        </p:nvSpPr>
        <p:spPr>
          <a:xfrm>
            <a:off x="342900" y="1912938"/>
            <a:ext cx="2255838" cy="625475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40" name="Google Shape;40;p7"/>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43"/>
        <p:cNvGrpSpPr/>
        <p:nvPr/>
      </p:nvGrpSpPr>
      <p:grpSpPr>
        <a:xfrm>
          <a:off x="0" y="0"/>
          <a:ext cx="0" cy="0"/>
          <a:chOff x="0" y="0"/>
          <a:chExt cx="0" cy="0"/>
        </a:xfrm>
      </p:grpSpPr>
      <p:sp>
        <p:nvSpPr>
          <p:cNvPr id="44" name="Google Shape;44;p8"/>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8"/>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47"/>
        <p:cNvGrpSpPr/>
        <p:nvPr/>
      </p:nvGrpSpPr>
      <p:grpSpPr>
        <a:xfrm>
          <a:off x="0" y="0"/>
          <a:ext cx="0" cy="0"/>
          <a:chOff x="0" y="0"/>
          <a:chExt cx="0" cy="0"/>
        </a:xfrm>
      </p:grpSpPr>
      <p:sp>
        <p:nvSpPr>
          <p:cNvPr id="48" name="Google Shape;48;p9"/>
          <p:cNvSpPr txBox="1">
            <a:spLocks noGrp="1"/>
          </p:cNvSpPr>
          <p:nvPr>
            <p:ph type="title"/>
          </p:nvPr>
        </p:nvSpPr>
        <p:spPr>
          <a:xfrm>
            <a:off x="342900" y="366712"/>
            <a:ext cx="61722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9" name="Google Shape;49;p9"/>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9"/>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9"/>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342900" y="366712"/>
            <a:ext cx="61722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 name="Google Shape;54;p10"/>
          <p:cNvSpPr txBox="1">
            <a:spLocks noGrp="1"/>
          </p:cNvSpPr>
          <p:nvPr>
            <p:ph type="body" idx="1"/>
          </p:nvPr>
        </p:nvSpPr>
        <p:spPr>
          <a:xfrm>
            <a:off x="342900" y="2046288"/>
            <a:ext cx="3030538" cy="8540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55" name="Google Shape;55;p10"/>
          <p:cNvSpPr txBox="1">
            <a:spLocks noGrp="1"/>
          </p:cNvSpPr>
          <p:nvPr>
            <p:ph type="body" idx="2"/>
          </p:nvPr>
        </p:nvSpPr>
        <p:spPr>
          <a:xfrm>
            <a:off x="342900" y="2900363"/>
            <a:ext cx="3030538" cy="526732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56" name="Google Shape;56;p10"/>
          <p:cNvSpPr txBox="1">
            <a:spLocks noGrp="1"/>
          </p:cNvSpPr>
          <p:nvPr>
            <p:ph type="body" idx="3"/>
          </p:nvPr>
        </p:nvSpPr>
        <p:spPr>
          <a:xfrm>
            <a:off x="3484563" y="2046288"/>
            <a:ext cx="3030537" cy="8540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57" name="Google Shape;57;p10"/>
          <p:cNvSpPr txBox="1">
            <a:spLocks noGrp="1"/>
          </p:cNvSpPr>
          <p:nvPr>
            <p:ph type="body" idx="4"/>
          </p:nvPr>
        </p:nvSpPr>
        <p:spPr>
          <a:xfrm>
            <a:off x="3484563" y="2900363"/>
            <a:ext cx="3030537" cy="526732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58" name="Google Shape;58;p10"/>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342900" y="366712"/>
            <a:ext cx="61722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 name="Google Shape;63;p11"/>
          <p:cNvSpPr txBox="1">
            <a:spLocks noGrp="1"/>
          </p:cNvSpPr>
          <p:nvPr>
            <p:ph type="body" idx="1"/>
          </p:nvPr>
        </p:nvSpPr>
        <p:spPr>
          <a:xfrm>
            <a:off x="342900" y="2133600"/>
            <a:ext cx="3009900" cy="6034088"/>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64" name="Google Shape;64;p11"/>
          <p:cNvSpPr txBox="1">
            <a:spLocks noGrp="1"/>
          </p:cNvSpPr>
          <p:nvPr>
            <p:ph type="body" idx="2"/>
          </p:nvPr>
        </p:nvSpPr>
        <p:spPr>
          <a:xfrm>
            <a:off x="3505200" y="2133600"/>
            <a:ext cx="3009900" cy="6034088"/>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65" name="Google Shape;65;p11"/>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541338" y="5875338"/>
            <a:ext cx="5829300" cy="181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 name="Google Shape;70;p12"/>
          <p:cNvSpPr txBox="1">
            <a:spLocks noGrp="1"/>
          </p:cNvSpPr>
          <p:nvPr>
            <p:ph type="body" idx="1"/>
          </p:nvPr>
        </p:nvSpPr>
        <p:spPr>
          <a:xfrm>
            <a:off x="541338" y="3875088"/>
            <a:ext cx="5829300" cy="200025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Arial"/>
              <a:buNone/>
              <a:defRPr sz="2000"/>
            </a:lvl1pPr>
            <a:lvl2pPr marL="914400" lvl="1" indent="-228600" algn="l">
              <a:lnSpc>
                <a:spcPct val="100000"/>
              </a:lnSpc>
              <a:spcBef>
                <a:spcPts val="360"/>
              </a:spcBef>
              <a:spcAft>
                <a:spcPts val="0"/>
              </a:spcAft>
              <a:buClr>
                <a:schemeClr val="dk1"/>
              </a:buClr>
              <a:buSzPts val="1800"/>
              <a:buFont typeface="Arial"/>
              <a:buNone/>
              <a:defRPr sz="1800"/>
            </a:lvl2pPr>
            <a:lvl3pPr marL="1371600" lvl="2" indent="-228600" algn="l">
              <a:lnSpc>
                <a:spcPct val="100000"/>
              </a:lnSpc>
              <a:spcBef>
                <a:spcPts val="320"/>
              </a:spcBef>
              <a:spcAft>
                <a:spcPts val="0"/>
              </a:spcAft>
              <a:buClr>
                <a:schemeClr val="dk1"/>
              </a:buClr>
              <a:buSzPts val="1600"/>
              <a:buFont typeface="Arial"/>
              <a:buNone/>
              <a:defRPr sz="1600"/>
            </a:lvl3pPr>
            <a:lvl4pPr marL="1828800" lvl="3" indent="-228600" algn="l">
              <a:lnSpc>
                <a:spcPct val="100000"/>
              </a:lnSpc>
              <a:spcBef>
                <a:spcPts val="280"/>
              </a:spcBef>
              <a:spcAft>
                <a:spcPts val="0"/>
              </a:spcAft>
              <a:buClr>
                <a:schemeClr val="dk1"/>
              </a:buClr>
              <a:buSzPts val="1400"/>
              <a:buFont typeface="Arial"/>
              <a:buNone/>
              <a:defRPr sz="1400"/>
            </a:lvl4pPr>
            <a:lvl5pPr marL="2286000" lvl="4" indent="-228600" algn="l">
              <a:lnSpc>
                <a:spcPct val="100000"/>
              </a:lnSpc>
              <a:spcBef>
                <a:spcPts val="280"/>
              </a:spcBef>
              <a:spcAft>
                <a:spcPts val="0"/>
              </a:spcAft>
              <a:buClr>
                <a:schemeClr val="dk1"/>
              </a:buClr>
              <a:buSzPts val="1400"/>
              <a:buFont typeface="Arial"/>
              <a:buNone/>
              <a:defRPr sz="1400"/>
            </a:lvl5pPr>
            <a:lvl6pPr marL="2743200" lvl="5" indent="-228600" algn="l">
              <a:lnSpc>
                <a:spcPct val="100000"/>
              </a:lnSpc>
              <a:spcBef>
                <a:spcPts val="280"/>
              </a:spcBef>
              <a:spcAft>
                <a:spcPts val="0"/>
              </a:spcAft>
              <a:buClr>
                <a:schemeClr val="dk1"/>
              </a:buClr>
              <a:buSzPts val="1400"/>
              <a:buFont typeface="Arial"/>
              <a:buNone/>
              <a:defRPr sz="1400"/>
            </a:lvl6pPr>
            <a:lvl7pPr marL="3200400" lvl="6" indent="-228600" algn="l">
              <a:lnSpc>
                <a:spcPct val="100000"/>
              </a:lnSpc>
              <a:spcBef>
                <a:spcPts val="280"/>
              </a:spcBef>
              <a:spcAft>
                <a:spcPts val="0"/>
              </a:spcAft>
              <a:buClr>
                <a:schemeClr val="dk1"/>
              </a:buClr>
              <a:buSzPts val="1400"/>
              <a:buFont typeface="Arial"/>
              <a:buNone/>
              <a:defRPr sz="1400"/>
            </a:lvl7pPr>
            <a:lvl8pPr marL="3657600" lvl="7" indent="-228600" algn="l">
              <a:lnSpc>
                <a:spcPct val="100000"/>
              </a:lnSpc>
              <a:spcBef>
                <a:spcPts val="280"/>
              </a:spcBef>
              <a:spcAft>
                <a:spcPts val="0"/>
              </a:spcAft>
              <a:buClr>
                <a:schemeClr val="dk1"/>
              </a:buClr>
              <a:buSzPts val="1400"/>
              <a:buFont typeface="Arial"/>
              <a:buNone/>
              <a:defRPr sz="1400"/>
            </a:lvl8pPr>
            <a:lvl9pPr marL="4114800" lvl="8" indent="-228600" algn="l">
              <a:lnSpc>
                <a:spcPct val="100000"/>
              </a:lnSpc>
              <a:spcBef>
                <a:spcPts val="280"/>
              </a:spcBef>
              <a:spcAft>
                <a:spcPts val="0"/>
              </a:spcAft>
              <a:buClr>
                <a:schemeClr val="dk1"/>
              </a:buClr>
              <a:buSzPts val="1400"/>
              <a:buFont typeface="Arial"/>
              <a:buNone/>
              <a:defRPr sz="1400"/>
            </a:lvl9pPr>
          </a:lstStyle>
          <a:p>
            <a:endParaRPr/>
          </a:p>
        </p:txBody>
      </p:sp>
      <p:sp>
        <p:nvSpPr>
          <p:cNvPr id="71" name="Google Shape;71;p12"/>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342900" y="366712"/>
            <a:ext cx="61722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6" name="Google Shape;76;p13"/>
          <p:cNvSpPr txBox="1">
            <a:spLocks noGrp="1"/>
          </p:cNvSpPr>
          <p:nvPr>
            <p:ph type="body" idx="1"/>
          </p:nvPr>
        </p:nvSpPr>
        <p:spPr>
          <a:xfrm>
            <a:off x="342900" y="2133600"/>
            <a:ext cx="6172200" cy="6034087"/>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342900" y="366712"/>
            <a:ext cx="6172200" cy="1524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342900" y="2133600"/>
            <a:ext cx="6172200" cy="6034087"/>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Google Shape;8;p2"/>
          <p:cNvSpPr txBox="1">
            <a:spLocks noGrp="1"/>
          </p:cNvSpPr>
          <p:nvPr>
            <p:ph type="dt" idx="10"/>
          </p:nvPr>
        </p:nvSpPr>
        <p:spPr>
          <a:xfrm>
            <a:off x="342900" y="8326437"/>
            <a:ext cx="1600200" cy="635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ftr" idx="11"/>
          </p:nvPr>
        </p:nvSpPr>
        <p:spPr>
          <a:xfrm>
            <a:off x="2343150" y="8326437"/>
            <a:ext cx="2171700" cy="635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sldNum" idx="12"/>
          </p:nvPr>
        </p:nvSpPr>
        <p:spPr>
          <a:xfrm>
            <a:off x="4914900" y="8326437"/>
            <a:ext cx="1600200" cy="6350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1813685" y="8396635"/>
            <a:ext cx="3005138" cy="722312"/>
          </a:xfrm>
          <a:prstGeom prst="rect">
            <a:avLst/>
          </a:prstGeom>
          <a:noFill/>
          <a:ln>
            <a:noFill/>
          </a:ln>
        </p:spPr>
      </p:pic>
      <p:pic>
        <p:nvPicPr>
          <p:cNvPr id="85" name="Google Shape;85;p1"/>
          <p:cNvPicPr preferRelativeResize="0"/>
          <p:nvPr/>
        </p:nvPicPr>
        <p:blipFill rotWithShape="1">
          <a:blip r:embed="rId4">
            <a:alphaModFix/>
          </a:blip>
          <a:srcRect/>
          <a:stretch/>
        </p:blipFill>
        <p:spPr>
          <a:xfrm>
            <a:off x="-4682" y="8396635"/>
            <a:ext cx="1916900" cy="722325"/>
          </a:xfrm>
          <a:prstGeom prst="rect">
            <a:avLst/>
          </a:prstGeom>
          <a:noFill/>
          <a:ln>
            <a:noFill/>
          </a:ln>
        </p:spPr>
      </p:pic>
      <p:pic>
        <p:nvPicPr>
          <p:cNvPr id="86" name="Google Shape;86;p1"/>
          <p:cNvPicPr preferRelativeResize="0"/>
          <p:nvPr/>
        </p:nvPicPr>
        <p:blipFill rotWithShape="1">
          <a:blip r:embed="rId4">
            <a:alphaModFix/>
          </a:blip>
          <a:srcRect/>
          <a:stretch/>
        </p:blipFill>
        <p:spPr>
          <a:xfrm>
            <a:off x="4743450" y="8396635"/>
            <a:ext cx="2133600" cy="722312"/>
          </a:xfrm>
          <a:prstGeom prst="rect">
            <a:avLst/>
          </a:prstGeom>
          <a:noFill/>
          <a:ln>
            <a:noFill/>
          </a:ln>
        </p:spPr>
      </p:pic>
      <p:pic>
        <p:nvPicPr>
          <p:cNvPr id="87" name="Google Shape;87;p1"/>
          <p:cNvPicPr preferRelativeResize="0"/>
          <p:nvPr/>
        </p:nvPicPr>
        <p:blipFill rotWithShape="1">
          <a:blip r:embed="rId4">
            <a:alphaModFix/>
          </a:blip>
          <a:srcRect/>
          <a:stretch/>
        </p:blipFill>
        <p:spPr>
          <a:xfrm>
            <a:off x="0" y="-11112"/>
            <a:ext cx="6877050" cy="1270000"/>
          </a:xfrm>
          <a:prstGeom prst="rect">
            <a:avLst/>
          </a:prstGeom>
          <a:noFill/>
          <a:ln>
            <a:noFill/>
          </a:ln>
        </p:spPr>
      </p:pic>
      <p:sp>
        <p:nvSpPr>
          <p:cNvPr id="88" name="Google Shape;88;p1"/>
          <p:cNvSpPr txBox="1"/>
          <p:nvPr/>
        </p:nvSpPr>
        <p:spPr>
          <a:xfrm>
            <a:off x="0" y="0"/>
            <a:ext cx="6829575" cy="154653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700"/>
              <a:buFont typeface="Arial"/>
              <a:buNone/>
            </a:pPr>
            <a:endParaRPr sz="1700" b="1" i="0" u="none" strike="noStrike" cap="none" dirty="0">
              <a:solidFill>
                <a:schemeClr val="dk1"/>
              </a:solidFill>
              <a:latin typeface="Arial"/>
              <a:ea typeface="Arial"/>
              <a:cs typeface="Arial"/>
              <a:sym typeface="Arial"/>
            </a:endParaRPr>
          </a:p>
          <a:p>
            <a:pPr marL="0" marR="0" lvl="0" indent="0" algn="ctr" rtl="0">
              <a:lnSpc>
                <a:spcPct val="100000"/>
              </a:lnSpc>
              <a:spcBef>
                <a:spcPts val="340"/>
              </a:spcBef>
              <a:spcAft>
                <a:spcPts val="0"/>
              </a:spcAft>
              <a:buClr>
                <a:schemeClr val="dk1"/>
              </a:buClr>
              <a:buSzPts val="1700"/>
              <a:buFont typeface="Arial"/>
              <a:buNone/>
            </a:pPr>
            <a:r>
              <a:rPr lang="es-ES" b="1" i="0" u="none" strike="noStrike" cap="none" dirty="0">
                <a:solidFill>
                  <a:schemeClr val="dk1"/>
                </a:solidFill>
                <a:latin typeface="Arial"/>
                <a:ea typeface="Arial"/>
                <a:cs typeface="Arial"/>
                <a:sym typeface="Arial"/>
              </a:rPr>
              <a:t>EL PRESIDENTE DE LA AGENCIA DE </a:t>
            </a:r>
          </a:p>
          <a:p>
            <a:pPr marL="0" marR="0" lvl="0" indent="0" algn="ctr" rtl="0">
              <a:lnSpc>
                <a:spcPct val="100000"/>
              </a:lnSpc>
              <a:spcBef>
                <a:spcPts val="340"/>
              </a:spcBef>
              <a:spcAft>
                <a:spcPts val="0"/>
              </a:spcAft>
              <a:buClr>
                <a:schemeClr val="dk1"/>
              </a:buClr>
              <a:buSzPts val="1700"/>
              <a:buFont typeface="Arial"/>
              <a:buNone/>
            </a:pPr>
            <a:r>
              <a:rPr lang="es-ES" b="1" i="0" u="none" strike="noStrike" cap="none" dirty="0">
                <a:solidFill>
                  <a:schemeClr val="dk1"/>
                </a:solidFill>
                <a:latin typeface="Arial"/>
                <a:ea typeface="Arial"/>
                <a:cs typeface="Arial"/>
                <a:sym typeface="Arial"/>
              </a:rPr>
              <a:t>PROTECCIÓN AMBIENTAL DE LA </a:t>
            </a:r>
          </a:p>
          <a:p>
            <a:pPr marL="0" marR="0" lvl="0" indent="0" algn="ctr" rtl="0">
              <a:lnSpc>
                <a:spcPct val="100000"/>
              </a:lnSpc>
              <a:spcBef>
                <a:spcPts val="340"/>
              </a:spcBef>
              <a:spcAft>
                <a:spcPts val="0"/>
              </a:spcAft>
              <a:buClr>
                <a:schemeClr val="dk1"/>
              </a:buClr>
              <a:buSzPts val="1700"/>
              <a:buFont typeface="Arial"/>
              <a:buNone/>
            </a:pPr>
            <a:r>
              <a:rPr lang="es-ES" b="1" i="0" u="none" strike="noStrike" cap="none" dirty="0">
                <a:solidFill>
                  <a:schemeClr val="dk1"/>
                </a:solidFill>
                <a:latin typeface="Arial"/>
                <a:ea typeface="Arial"/>
                <a:cs typeface="Arial"/>
                <a:sym typeface="Arial"/>
              </a:rPr>
              <a:t>CIUDAD AUTÓNOMA DE BUENOS AIRES CONVOCA A AUDIENCIA PÚBLICA</a:t>
            </a:r>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     </a:t>
            </a:r>
            <a:endParaRPr sz="1400" b="1"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1" u="none" strike="noStrike" cap="none" dirty="0">
              <a:solidFill>
                <a:schemeClr val="dk1"/>
              </a:solidFill>
              <a:latin typeface="Arial"/>
              <a:ea typeface="Arial"/>
              <a:cs typeface="Arial"/>
              <a:sym typeface="Arial"/>
            </a:endParaRPr>
          </a:p>
        </p:txBody>
      </p:sp>
      <p:sp>
        <p:nvSpPr>
          <p:cNvPr id="89" name="Google Shape;89;p1"/>
          <p:cNvSpPr txBox="1"/>
          <p:nvPr/>
        </p:nvSpPr>
        <p:spPr>
          <a:xfrm>
            <a:off x="28425" y="954556"/>
            <a:ext cx="6858000" cy="7616552"/>
          </a:xfrm>
          <a:prstGeom prst="rect">
            <a:avLst/>
          </a:prstGeom>
          <a:noFill/>
          <a:ln>
            <a:noFill/>
          </a:ln>
        </p:spPr>
        <p:txBody>
          <a:bodyPr spcFirstLastPara="1" wrap="square" lIns="91425" tIns="45700" rIns="91425" bIns="0" anchor="ctr" anchorCtr="0">
            <a:spAutoFit/>
          </a:bodyPr>
          <a:lstStyle/>
          <a:p>
            <a:pPr algn="ctr">
              <a:lnSpc>
                <a:spcPct val="115000"/>
              </a:lnSpc>
            </a:pPr>
            <a:r>
              <a:rPr lang="es-419" sz="1300" b="1" dirty="0">
                <a:effectLst/>
                <a:latin typeface="Arial" panose="020B0604020202020204" pitchFamily="34" charset="0"/>
                <a:ea typeface="Arial" panose="020B0604020202020204" pitchFamily="34" charset="0"/>
              </a:rPr>
              <a:t>Resolución </a:t>
            </a:r>
            <a:r>
              <a:rPr lang="es-419" sz="1300" b="1" dirty="0" err="1">
                <a:effectLst/>
                <a:latin typeface="Arial" panose="020B0604020202020204" pitchFamily="34" charset="0"/>
                <a:ea typeface="Arial" panose="020B0604020202020204" pitchFamily="34" charset="0"/>
              </a:rPr>
              <a:t>Nº</a:t>
            </a:r>
            <a:r>
              <a:rPr lang="es-419" sz="1300" b="1" dirty="0">
                <a:effectLst/>
                <a:latin typeface="Arial" panose="020B0604020202020204" pitchFamily="34" charset="0"/>
                <a:ea typeface="Arial" panose="020B0604020202020204" pitchFamily="34" charset="0"/>
              </a:rPr>
              <a:t> 231-2025-GCABA-APRA, Expediente </a:t>
            </a:r>
            <a:r>
              <a:rPr lang="es-419" sz="1300" b="1" dirty="0" err="1">
                <a:effectLst/>
                <a:latin typeface="Arial" panose="020B0604020202020204" pitchFamily="34" charset="0"/>
                <a:ea typeface="Arial" panose="020B0604020202020204" pitchFamily="34" charset="0"/>
              </a:rPr>
              <a:t>Nº</a:t>
            </a:r>
            <a:r>
              <a:rPr lang="es-419" sz="1300" b="1" dirty="0">
                <a:effectLst/>
                <a:latin typeface="Arial" panose="020B0604020202020204" pitchFamily="34" charset="0"/>
                <a:ea typeface="Arial" panose="020B0604020202020204" pitchFamily="34" charset="0"/>
              </a:rPr>
              <a:t> 35587370-GCABA-DGEVA/25</a:t>
            </a:r>
          </a:p>
          <a:p>
            <a:pPr algn="ctr">
              <a:lnSpc>
                <a:spcPct val="115000"/>
              </a:lnSpc>
            </a:pPr>
            <a:endParaRPr lang="es-419" sz="1300" b="1" dirty="0">
              <a:effectLst/>
              <a:latin typeface="+mj-lt"/>
              <a:ea typeface="Arial" panose="020B0604020202020204" pitchFamily="34" charset="0"/>
            </a:endParaRPr>
          </a:p>
          <a:p>
            <a:pPr algn="just">
              <a:lnSpc>
                <a:spcPct val="115000"/>
              </a:lnSpc>
            </a:pPr>
            <a:r>
              <a:rPr lang="es-419" sz="1300" b="1" u="sng" dirty="0">
                <a:effectLst/>
                <a:latin typeface="+mj-lt"/>
                <a:ea typeface="Arial" panose="020B0604020202020204" pitchFamily="34" charset="0"/>
              </a:rPr>
              <a:t>OBJETO</a:t>
            </a:r>
            <a:r>
              <a:rPr lang="es-419" sz="1300" b="1" dirty="0">
                <a:effectLst/>
                <a:latin typeface="+mj-lt"/>
                <a:ea typeface="Arial" panose="020B0604020202020204" pitchFamily="34" charset="0"/>
              </a:rPr>
              <a:t>:</a:t>
            </a:r>
            <a:r>
              <a:rPr lang="es-419" sz="1300" dirty="0">
                <a:effectLst/>
                <a:latin typeface="+mj-lt"/>
                <a:ea typeface="Arial" panose="020B0604020202020204" pitchFamily="34" charset="0"/>
              </a:rPr>
              <a:t> </a:t>
            </a:r>
            <a:r>
              <a:rPr lang="es-ES" sz="1300" dirty="0">
                <a:effectLst/>
                <a:latin typeface="+mj-lt"/>
                <a:ea typeface="Arial" panose="020B0604020202020204" pitchFamily="34" charset="0"/>
              </a:rPr>
              <a:t>Análisis del proyecto “</a:t>
            </a:r>
            <a:r>
              <a:rPr lang="es-ES" sz="1300" dirty="0" err="1">
                <a:effectLst/>
                <a:latin typeface="+mj-lt"/>
                <a:ea typeface="Arial" panose="020B0604020202020204" pitchFamily="34" charset="0"/>
              </a:rPr>
              <a:t>TramBus</a:t>
            </a:r>
            <a:r>
              <a:rPr lang="es-ES" sz="1300" dirty="0">
                <a:effectLst/>
                <a:latin typeface="+mj-lt"/>
                <a:ea typeface="Arial" panose="020B0604020202020204" pitchFamily="34" charset="0"/>
              </a:rPr>
              <a:t>” en la Traza T1 (Tramos 1-29). Rubro según normativa vigente: “BTR – Sistema de Transporte Público por Automotor Masivo, Rápido, Diferenciado y en Red (METROBÚS)”, a desarrollarse en la extensión desde la zona de la Costanera Norte (Aeroparque Jorge Newbery) hasta el Centro de Trasbordo Sáenz en Nueva Pompeya, cubriendo aproximadamente 20 km de largo, bajo la titularidad de la DIRECCIÓN GENERAL DE PROYECTOS dependiente de la SUBSECRETARÍA DE PROYECTOS Y OBRAS del MINISTERIO DE INFRAESTRUCTURA de la Ciudad Autónoma de Buenos Aires.</a:t>
            </a:r>
          </a:p>
          <a:p>
            <a:pPr algn="just">
              <a:lnSpc>
                <a:spcPct val="115000"/>
              </a:lnSpc>
            </a:pPr>
            <a:endParaRPr lang="es-AR" sz="1300" dirty="0">
              <a:effectLst/>
              <a:latin typeface="+mj-lt"/>
              <a:ea typeface="Arial" panose="020B0604020202020204" pitchFamily="34" charset="0"/>
            </a:endParaRPr>
          </a:p>
          <a:p>
            <a:pPr algn="just">
              <a:lnSpc>
                <a:spcPct val="107000"/>
              </a:lnSpc>
              <a:spcAft>
                <a:spcPts val="800"/>
              </a:spcAft>
            </a:pPr>
            <a:r>
              <a:rPr lang="es-419" sz="1300" b="1" u="sng" dirty="0">
                <a:effectLst/>
                <a:latin typeface="+mj-lt"/>
                <a:ea typeface="Arial" panose="020B0604020202020204" pitchFamily="34" charset="0"/>
              </a:rPr>
              <a:t>FECHA Y HORA</a:t>
            </a:r>
            <a:r>
              <a:rPr lang="es-419" sz="1300" b="1" dirty="0">
                <a:effectLst/>
                <a:latin typeface="+mj-lt"/>
                <a:ea typeface="Arial" panose="020B0604020202020204" pitchFamily="34" charset="0"/>
              </a:rPr>
              <a:t>: </a:t>
            </a:r>
            <a:r>
              <a:rPr lang="es-ES" sz="1300" dirty="0">
                <a:effectLst/>
                <a:latin typeface="+mj-lt"/>
                <a:ea typeface="Arial" panose="020B0604020202020204" pitchFamily="34" charset="0"/>
              </a:rPr>
              <a:t>lunes 20 de octubre de 2025, a partir de las 12:30 horas.</a:t>
            </a:r>
          </a:p>
          <a:p>
            <a:pPr algn="just">
              <a:lnSpc>
                <a:spcPct val="107000"/>
              </a:lnSpc>
              <a:spcAft>
                <a:spcPts val="800"/>
              </a:spcAft>
            </a:pPr>
            <a:r>
              <a:rPr lang="es-419" sz="1300" b="1" u="sng" dirty="0">
                <a:effectLst/>
                <a:latin typeface="+mj-lt"/>
                <a:ea typeface="Arial" panose="020B0604020202020204" pitchFamily="34" charset="0"/>
              </a:rPr>
              <a:t>LUGAR</a:t>
            </a:r>
            <a:r>
              <a:rPr lang="es-419" sz="1300" b="1" dirty="0">
                <a:effectLst/>
                <a:latin typeface="+mj-lt"/>
                <a:ea typeface="Arial" panose="020B0604020202020204" pitchFamily="34" charset="0"/>
              </a:rPr>
              <a:t>:</a:t>
            </a:r>
            <a:r>
              <a:rPr lang="es-419" sz="1300" dirty="0">
                <a:effectLst/>
                <a:latin typeface="+mj-lt"/>
                <a:ea typeface="Arial" panose="020B0604020202020204" pitchFamily="34" charset="0"/>
              </a:rPr>
              <a:t> </a:t>
            </a:r>
            <a:r>
              <a:rPr lang="es-ES" sz="1300" dirty="0">
                <a:effectLst/>
                <a:latin typeface="+mj-lt"/>
                <a:ea typeface="Arial" panose="020B0604020202020204" pitchFamily="34" charset="0"/>
              </a:rPr>
              <a:t>La Audiencia Pública, se desarrollará bajo la modalidad virtual. Se realizará a través de la plataforma telemática Zoom App (acceso para oradores inscriptos). El acceso público online para la transmisión y difusión de la Audiencia al público en general podrá ser consultado en la página web https://buenosaires.gob.ar/gobierno/atencion-ciudadana/herramientas-participativas/audiencias-publicas.</a:t>
            </a:r>
          </a:p>
          <a:p>
            <a:pPr algn="just">
              <a:lnSpc>
                <a:spcPct val="107000"/>
              </a:lnSpc>
              <a:spcAft>
                <a:spcPts val="800"/>
              </a:spcAft>
            </a:pPr>
            <a:r>
              <a:rPr lang="es-ES" sz="1300" dirty="0">
                <a:effectLst/>
                <a:latin typeface="+mj-lt"/>
                <a:ea typeface="Arial" panose="020B0604020202020204" pitchFamily="34" charset="0"/>
              </a:rPr>
              <a:t>Aquellos participantes que se hayan inscripto telefónicamente por no contar con acceso a medios virtuales podrán asistir presencialmente a la Sede Comunal </a:t>
            </a:r>
            <a:r>
              <a:rPr lang="es-ES" sz="1300" dirty="0" err="1">
                <a:effectLst/>
                <a:latin typeface="+mj-lt"/>
                <a:ea typeface="Arial" panose="020B0604020202020204" pitchFamily="34" charset="0"/>
              </a:rPr>
              <a:t>N°</a:t>
            </a:r>
            <a:r>
              <a:rPr lang="es-ES" sz="1300" dirty="0">
                <a:effectLst/>
                <a:latin typeface="+mj-lt"/>
                <a:ea typeface="Arial" panose="020B0604020202020204" pitchFamily="34" charset="0"/>
              </a:rPr>
              <a:t> 4, sita en la Av. del Barco Centenera 2.906, de esta Ciudad Autónoma de Buenos Aires, donde se dispondrá una terminal telemática para realizar su exposición.</a:t>
            </a:r>
          </a:p>
          <a:p>
            <a:pPr algn="just">
              <a:lnSpc>
                <a:spcPct val="107000"/>
              </a:lnSpc>
              <a:spcAft>
                <a:spcPts val="800"/>
              </a:spcAft>
            </a:pPr>
            <a:r>
              <a:rPr lang="es-419" sz="1300" b="1" u="sng" dirty="0">
                <a:effectLst/>
                <a:latin typeface="+mj-lt"/>
                <a:ea typeface="Arial" panose="020B0604020202020204" pitchFamily="34" charset="0"/>
              </a:rPr>
              <a:t>INSCRIPCIÓN Y CONSULTA DEL EXPEDIENTE:</a:t>
            </a:r>
            <a:r>
              <a:rPr lang="es-419" sz="1300" dirty="0">
                <a:effectLst/>
                <a:latin typeface="+mj-lt"/>
                <a:ea typeface="Arial" panose="020B0604020202020204" pitchFamily="34" charset="0"/>
              </a:rPr>
              <a:t> </a:t>
            </a:r>
            <a:r>
              <a:rPr lang="es-ES" sz="1300" dirty="0">
                <a:effectLst/>
                <a:latin typeface="+mj-lt"/>
                <a:ea typeface="Arial" panose="020B0604020202020204" pitchFamily="34" charset="0"/>
              </a:rPr>
              <a:t>Organismo de Implementación de Audiencias Públicas de la Subsecretaría de Vinculación Ciudadana dependiente de la Secretaría de Gobierno y Vínculo Ciudadano, e-mail: audienciaspublicas@buenosaires.gob.ar —o al teléfono: 1153268471 para aquellos que no cuenten con acceso a medios virtuales—, desde el lunes 22 de septiembre hasta el martes 14 de octubre de 2025 inclusive, en el horario de 11 a 16 horas.</a:t>
            </a:r>
          </a:p>
          <a:p>
            <a:pPr algn="just">
              <a:lnSpc>
                <a:spcPct val="107000"/>
              </a:lnSpc>
              <a:spcAft>
                <a:spcPts val="800"/>
              </a:spcAft>
            </a:pPr>
            <a:r>
              <a:rPr lang="es-419" sz="1300" b="1" u="sng" dirty="0">
                <a:effectLst/>
                <a:latin typeface="+mj-lt"/>
                <a:ea typeface="Arial" panose="020B0604020202020204" pitchFamily="34" charset="0"/>
              </a:rPr>
              <a:t>AUTORIDADES</a:t>
            </a:r>
            <a:r>
              <a:rPr lang="es-419" sz="1300" b="1" dirty="0">
                <a:effectLst/>
                <a:latin typeface="+mj-lt"/>
                <a:ea typeface="Arial" panose="020B0604020202020204" pitchFamily="34" charset="0"/>
              </a:rPr>
              <a:t>:</a:t>
            </a:r>
            <a:r>
              <a:rPr lang="es-419" sz="1300" dirty="0">
                <a:effectLst/>
                <a:latin typeface="+mj-lt"/>
                <a:ea typeface="Arial" panose="020B0604020202020204" pitchFamily="34" charset="0"/>
              </a:rPr>
              <a:t> </a:t>
            </a:r>
            <a:r>
              <a:rPr lang="es-ES" sz="1300" dirty="0">
                <a:effectLst/>
                <a:latin typeface="+mj-lt"/>
                <a:ea typeface="Arial" panose="020B0604020202020204" pitchFamily="34" charset="0"/>
              </a:rPr>
              <a:t>Presidida por el Señor Presidente de la Agencia de Protección Ambiental de la Ciudad Autónoma de Buenos Aires. La coordinación estará a cargo del Organismo de Implementación de Audiencias Públicas de la Subsecretaría de Vinculación </a:t>
            </a:r>
            <a:r>
              <a:rPr lang="es-ES" sz="1300">
                <a:effectLst/>
                <a:latin typeface="+mj-lt"/>
                <a:ea typeface="Arial" panose="020B0604020202020204" pitchFamily="34" charset="0"/>
              </a:rPr>
              <a:t>Ciudadana.</a:t>
            </a:r>
            <a:br>
              <a:rPr lang="es-419" sz="1300" dirty="0">
                <a:effectLst/>
                <a:latin typeface="+mj-lt"/>
                <a:ea typeface="Times New Roman" panose="02020603050405020304" pitchFamily="18" charset="0"/>
              </a:rPr>
            </a:br>
            <a:r>
              <a:rPr lang="es-419" sz="1300" b="1" u="sng" dirty="0">
                <a:effectLst/>
                <a:latin typeface="+mj-lt"/>
                <a:ea typeface="Arial" panose="020B0604020202020204" pitchFamily="34" charset="0"/>
              </a:rPr>
              <a:t>PROCEDIMIENTO APLICABLE</a:t>
            </a:r>
            <a:r>
              <a:rPr lang="es-419" sz="1300" b="1" dirty="0">
                <a:effectLst/>
                <a:latin typeface="+mj-lt"/>
                <a:ea typeface="Arial" panose="020B0604020202020204" pitchFamily="34" charset="0"/>
              </a:rPr>
              <a:t>:</a:t>
            </a:r>
            <a:r>
              <a:rPr lang="es-419" sz="1300" dirty="0">
                <a:effectLst/>
                <a:latin typeface="+mj-lt"/>
                <a:ea typeface="Arial" panose="020B0604020202020204" pitchFamily="34" charset="0"/>
              </a:rPr>
              <a:t> </a:t>
            </a:r>
            <a:r>
              <a:rPr lang="es-ES" sz="1300" dirty="0">
                <a:effectLst/>
                <a:latin typeface="+mj-lt"/>
                <a:ea typeface="Arial" panose="020B0604020202020204" pitchFamily="34" charset="0"/>
              </a:rPr>
              <a:t>Ley </a:t>
            </a:r>
            <a:r>
              <a:rPr lang="es-ES" sz="1300" dirty="0" err="1">
                <a:effectLst/>
                <a:latin typeface="+mj-lt"/>
                <a:ea typeface="Arial" panose="020B0604020202020204" pitchFamily="34" charset="0"/>
              </a:rPr>
              <a:t>N°</a:t>
            </a:r>
            <a:r>
              <a:rPr lang="es-ES" sz="1300" dirty="0">
                <a:effectLst/>
                <a:latin typeface="+mj-lt"/>
                <a:ea typeface="Arial" panose="020B0604020202020204" pitchFamily="34" charset="0"/>
              </a:rPr>
              <a:t> 6 y sus modificatorias, y Ley </a:t>
            </a:r>
            <a:r>
              <a:rPr lang="es-ES" sz="1300" dirty="0" err="1">
                <a:effectLst/>
                <a:latin typeface="+mj-lt"/>
                <a:ea typeface="Arial" panose="020B0604020202020204" pitchFamily="34" charset="0"/>
              </a:rPr>
              <a:t>Nº</a:t>
            </a:r>
            <a:r>
              <a:rPr lang="es-ES" sz="1300" dirty="0">
                <a:effectLst/>
                <a:latin typeface="+mj-lt"/>
                <a:ea typeface="Arial" panose="020B0604020202020204" pitchFamily="34" charset="0"/>
              </a:rPr>
              <a:t> 123.</a:t>
            </a:r>
            <a:endParaRPr lang="es-AR" sz="1300" dirty="0">
              <a:effectLst/>
              <a:latin typeface="+mj-lt"/>
              <a:ea typeface="Arial" panose="020B0604020202020204" pitchFamily="34" charset="0"/>
            </a:endParaRP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410</Words>
  <Application>Microsoft Office PowerPoint</Application>
  <PresentationFormat>Presentación en pantalla (4:3)</PresentationFormat>
  <Paragraphs>14</Paragraphs>
  <Slides>1</Slides>
  <Notes>1</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vt:i4>
      </vt:variant>
    </vt:vector>
  </HeadingPairs>
  <TitlesOfParts>
    <vt:vector size="3" baseType="lpstr">
      <vt:lpstr>Arial</vt:lpstr>
      <vt:lpstr>Diseño predeterminado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Daniel Diego González</cp:lastModifiedBy>
  <cp:revision>15</cp:revision>
  <dcterms:created xsi:type="dcterms:W3CDTF">2010-01-29T17:22:22Z</dcterms:created>
  <dcterms:modified xsi:type="dcterms:W3CDTF">2025-09-16T16:45:49Z</dcterms:modified>
</cp:coreProperties>
</file>